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424" y="72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-29461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783906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 11.04.2023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 13:20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B2-D03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42618" y="4836371"/>
            <a:ext cx="2860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MERVE ÇETİN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22519022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02158" y="5253232"/>
            <a:ext cx="6624736" cy="398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Ferroelektrik Sıvı Kristaller</a:t>
            </a:r>
            <a:endParaRPr lang="tr-TR" sz="24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Prof. Dr. Hale OCAK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AA14796-B6B3-22B8-DB71-0A0A186D7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793" y="2430709"/>
            <a:ext cx="2368659" cy="226440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988C2A6-E8F0-EF36-33A6-B3AF1E470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551" y="6578890"/>
            <a:ext cx="2006484" cy="150486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AED12D0-8184-ECC3-D635-7E9B32DBD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786" y="6517435"/>
            <a:ext cx="2092464" cy="15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</TotalTime>
  <Words>35</Words>
  <Application>Microsoft Office PowerPoint</Application>
  <PresentationFormat>Özel</PresentationFormat>
  <Paragraphs>18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Fatma AYTAN KILIÇARSLAN</cp:lastModifiedBy>
  <cp:revision>26</cp:revision>
  <dcterms:created xsi:type="dcterms:W3CDTF">2016-11-29T08:51:08Z</dcterms:created>
  <dcterms:modified xsi:type="dcterms:W3CDTF">2023-04-10T13:12:38Z</dcterms:modified>
</cp:coreProperties>
</file>